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87" r:id="rId6"/>
    <p:sldId id="288" r:id="rId7"/>
    <p:sldId id="259" r:id="rId8"/>
    <p:sldId id="289" r:id="rId9"/>
    <p:sldId id="260" r:id="rId10"/>
    <p:sldId id="262" r:id="rId11"/>
    <p:sldId id="263" r:id="rId12"/>
    <p:sldId id="264" r:id="rId13"/>
    <p:sldId id="265" r:id="rId14"/>
    <p:sldId id="266" r:id="rId15"/>
    <p:sldId id="290" r:id="rId16"/>
    <p:sldId id="267" r:id="rId17"/>
    <p:sldId id="268" r:id="rId18"/>
    <p:sldId id="269" r:id="rId19"/>
    <p:sldId id="270" r:id="rId20"/>
    <p:sldId id="271" r:id="rId21"/>
    <p:sldId id="29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92" r:id="rId30"/>
    <p:sldId id="279" r:id="rId31"/>
    <p:sldId id="280" r:id="rId32"/>
    <p:sldId id="293" r:id="rId33"/>
    <p:sldId id="281" r:id="rId34"/>
    <p:sldId id="282" r:id="rId35"/>
    <p:sldId id="284" r:id="rId36"/>
    <p:sldId id="285" r:id="rId37"/>
    <p:sldId id="286" r:id="rId38"/>
    <p:sldId id="295" r:id="rId39"/>
    <p:sldId id="296" r:id="rId40"/>
    <p:sldId id="297" r:id="rId41"/>
    <p:sldId id="298" r:id="rId42"/>
    <p:sldId id="299" r:id="rId43"/>
    <p:sldId id="300" r:id="rId44"/>
    <p:sldId id="323" r:id="rId45"/>
    <p:sldId id="301" r:id="rId46"/>
    <p:sldId id="302" r:id="rId47"/>
    <p:sldId id="303" r:id="rId48"/>
    <p:sldId id="304" r:id="rId49"/>
    <p:sldId id="305" r:id="rId50"/>
    <p:sldId id="306" r:id="rId51"/>
    <p:sldId id="324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58" r:id="rId80"/>
    <p:sldId id="336" r:id="rId81"/>
    <p:sldId id="337" r:id="rId82"/>
    <p:sldId id="338" r:id="rId83"/>
    <p:sldId id="339" r:id="rId84"/>
    <p:sldId id="294" r:id="rId8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037"/>
    <a:srgbClr val="32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1740" y="-9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B06EA-1AFC-4099-B78B-D2E94AB35FF2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2C49B-AF01-4B92-9FB6-7CBB49CB3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 smtClean="0"/>
              <a:t>화면구</a:t>
            </a:r>
            <a:r>
              <a:rPr lang="ko-KR" altLang="en-US" sz="4800" b="1" dirty="0"/>
              <a:t>성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Project : CAFETORI</a:t>
            </a:r>
          </a:p>
          <a:p>
            <a:r>
              <a:rPr lang="en-US" altLang="ko-KR" dirty="0" smtClean="0"/>
              <a:t>Author: </a:t>
            </a:r>
            <a:r>
              <a:rPr lang="en-US" altLang="ko-KR" dirty="0" smtClean="0"/>
              <a:t>KCM, </a:t>
            </a:r>
            <a:r>
              <a:rPr lang="en-US" altLang="ko-KR" dirty="0" smtClean="0"/>
              <a:t>CMH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85728"/>
            <a:ext cx="9144000" cy="531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44000" cy="531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04103" y="2967335"/>
            <a:ext cx="3135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2D3037"/>
                </a:solidFill>
              </a:rPr>
              <a:t>멤버</a:t>
            </a:r>
            <a:r>
              <a:rPr lang="en-US" altLang="ko-KR" sz="5400" b="1" dirty="0" smtClean="0">
                <a:solidFill>
                  <a:srgbClr val="2D3037"/>
                </a:solidFill>
              </a:rPr>
              <a:t>·</a:t>
            </a:r>
            <a:r>
              <a:rPr lang="ko-KR" altLang="en-US" sz="5400" b="1" dirty="0" err="1" smtClean="0">
                <a:solidFill>
                  <a:srgbClr val="2D3037"/>
                </a:solidFill>
              </a:rPr>
              <a:t>스탭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094544" cy="52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4000" cy="531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57166"/>
            <a:ext cx="9143999" cy="5315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319093" y="2967335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2D3037"/>
                </a:solidFill>
              </a:rPr>
              <a:t>카페 홈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44000" cy="531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04103" y="2967335"/>
            <a:ext cx="3135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2D3037"/>
                </a:solidFill>
              </a:rPr>
              <a:t>가입</a:t>
            </a:r>
            <a:r>
              <a:rPr lang="en-US" altLang="ko-KR" sz="5400" b="1" dirty="0" smtClean="0">
                <a:solidFill>
                  <a:srgbClr val="2D3037"/>
                </a:solidFill>
              </a:rPr>
              <a:t>·</a:t>
            </a:r>
            <a:r>
              <a:rPr lang="ko-KR" altLang="en-US" sz="5400" b="1" dirty="0" smtClean="0">
                <a:solidFill>
                  <a:srgbClr val="2D3037"/>
                </a:solidFill>
              </a:rPr>
              <a:t>등급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44000" cy="531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84337"/>
            <a:ext cx="9144000" cy="6459373"/>
            <a:chOff x="-1143040" y="-1785974"/>
            <a:chExt cx="17697450" cy="12501578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1143040" y="-1785974"/>
              <a:ext cx="17697450" cy="1028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/>
            <a:srcRect t="43750"/>
            <a:stretch>
              <a:fillRect/>
            </a:stretch>
          </p:blipFill>
          <p:spPr bwMode="auto">
            <a:xfrm>
              <a:off x="-1143040" y="4929198"/>
              <a:ext cx="17697450" cy="5786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87170" y="2967335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2D3037"/>
                </a:solidFill>
              </a:rPr>
              <a:t>메뉴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9094545" cy="52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04103" y="2967335"/>
            <a:ext cx="3135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2D3037"/>
                </a:solidFill>
              </a:rPr>
              <a:t>글</a:t>
            </a:r>
            <a:r>
              <a:rPr lang="en-US" altLang="ko-KR" sz="5400" b="1" dirty="0" smtClean="0">
                <a:solidFill>
                  <a:srgbClr val="2D3037"/>
                </a:solidFill>
              </a:rPr>
              <a:t>·</a:t>
            </a:r>
            <a:r>
              <a:rPr lang="ko-KR" altLang="en-US" sz="5400" b="1" dirty="0" err="1" smtClean="0">
                <a:solidFill>
                  <a:srgbClr val="2D3037"/>
                </a:solidFill>
              </a:rPr>
              <a:t>글양식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14290"/>
            <a:ext cx="9143999" cy="531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57166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4000" cy="531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85728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48424" y="296733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 smtClean="0">
                <a:solidFill>
                  <a:srgbClr val="2D3037"/>
                </a:solidFill>
              </a:rPr>
              <a:t>스팸삭제글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3" y="0"/>
            <a:ext cx="8256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8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8" y="37626"/>
            <a:ext cx="4429743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44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3" y="0"/>
            <a:ext cx="8256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54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" y="0"/>
            <a:ext cx="9089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22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" y="0"/>
            <a:ext cx="9089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5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40921" y="2967335"/>
            <a:ext cx="2262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2D3037"/>
                </a:solidFill>
              </a:rPr>
              <a:t>꾸미기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45" y="0"/>
            <a:ext cx="292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68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21" y="0"/>
            <a:ext cx="4444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63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" y="0"/>
            <a:ext cx="9089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8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9" y="0"/>
            <a:ext cx="737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3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57" y="0"/>
            <a:ext cx="6876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2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72845" y="2967335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2D3037"/>
                </a:solidFill>
              </a:rPr>
              <a:t>카페 관리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50" y="0"/>
            <a:ext cx="4756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9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87170" y="2967335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2D3037"/>
                </a:solidFill>
              </a:rPr>
              <a:t>통계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7" y="0"/>
            <a:ext cx="3963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6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7" y="0"/>
            <a:ext cx="3963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42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" y="0"/>
            <a:ext cx="9089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89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7" y="0"/>
            <a:ext cx="3963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13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7" y="0"/>
            <a:ext cx="3963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36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7" y="0"/>
            <a:ext cx="3963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9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65" y="0"/>
            <a:ext cx="3902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68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65" y="0"/>
            <a:ext cx="3902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319093" y="2967335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2D3037"/>
                </a:solidFill>
              </a:rPr>
              <a:t>관리 홈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65" y="0"/>
            <a:ext cx="3902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705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65" y="0"/>
            <a:ext cx="3902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70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65" y="0"/>
            <a:ext cx="3902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6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65" y="0"/>
            <a:ext cx="3902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25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65" y="0"/>
            <a:ext cx="3902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65" y="0"/>
            <a:ext cx="3902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01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16" y="0"/>
            <a:ext cx="3283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281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16" y="0"/>
            <a:ext cx="3283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70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16" y="0"/>
            <a:ext cx="3283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37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16" y="0"/>
            <a:ext cx="3283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2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16" y="0"/>
            <a:ext cx="3283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21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16" y="0"/>
            <a:ext cx="3283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45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16" y="0"/>
            <a:ext cx="3283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847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16" y="0"/>
            <a:ext cx="3283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169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490" y="0"/>
            <a:ext cx="3385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39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490" y="0"/>
            <a:ext cx="3385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381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490" y="0"/>
            <a:ext cx="3385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98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47" y="0"/>
            <a:ext cx="3963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02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27" y="0"/>
            <a:ext cx="3574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36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04103" y="2967335"/>
            <a:ext cx="3135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2D3037"/>
                </a:solidFill>
              </a:rPr>
              <a:t>메일</a:t>
            </a:r>
            <a:r>
              <a:rPr lang="en-US" altLang="ko-KR" sz="5400" b="1" dirty="0" smtClean="0">
                <a:solidFill>
                  <a:srgbClr val="2D3037"/>
                </a:solidFill>
              </a:rPr>
              <a:t>·</a:t>
            </a:r>
            <a:r>
              <a:rPr lang="ko-KR" altLang="en-US" sz="5400" b="1" dirty="0" smtClean="0">
                <a:solidFill>
                  <a:srgbClr val="2D3037"/>
                </a:solidFill>
              </a:rPr>
              <a:t>쪽지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7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72845" y="2967335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2D3037"/>
                </a:solidFill>
              </a:rPr>
              <a:t>카페 운영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24" y="0"/>
            <a:ext cx="6340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913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" y="0"/>
            <a:ext cx="9089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11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2" y="0"/>
            <a:ext cx="745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18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" y="0"/>
            <a:ext cx="9089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94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71480"/>
            <a:ext cx="9144000" cy="5572164"/>
          </a:xfrm>
          <a:prstGeom prst="rect">
            <a:avLst/>
          </a:prstGeom>
          <a:solidFill>
            <a:srgbClr val="32D308">
              <a:alpha val="20000"/>
            </a:srgbClr>
          </a:solidFill>
          <a:ln>
            <a:solidFill>
              <a:srgbClr val="32D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58316" y="2967335"/>
            <a:ext cx="162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2D3037"/>
                </a:solidFill>
              </a:rPr>
              <a:t>END</a:t>
            </a:r>
            <a:endParaRPr lang="ko-KR" altLang="en-US" sz="5400" b="1" dirty="0">
              <a:solidFill>
                <a:srgbClr val="2D30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5560"/>
            <a:ext cx="9144000" cy="53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34</Words>
  <Application>Microsoft Office PowerPoint</Application>
  <PresentationFormat>화면 슬라이드 쇼(4:3)</PresentationFormat>
  <Paragraphs>16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7" baseType="lpstr">
      <vt:lpstr>맑은 고딕</vt:lpstr>
      <vt:lpstr>Arial</vt:lpstr>
      <vt:lpstr>Office 테마</vt:lpstr>
      <vt:lpstr>화면구성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화면구성</dc:title>
  <dc:creator>KCM</dc:creator>
  <cp:lastModifiedBy>김 찬미</cp:lastModifiedBy>
  <cp:revision>12</cp:revision>
  <dcterms:created xsi:type="dcterms:W3CDTF">2019-05-14T12:28:43Z</dcterms:created>
  <dcterms:modified xsi:type="dcterms:W3CDTF">2019-05-28T13:44:44Z</dcterms:modified>
</cp:coreProperties>
</file>